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xh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72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Owesibini uNyana ubelahlekile, wafunyanwa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Uyise wamphatha njani unyana wesibini ekubuyeni kwakhe?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Wakhabela unyana wesibini.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Wabetha unyana wesibini.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Akazange ambone unyana wesibini.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Wamkela unyana wesibini ngovuyo.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Wamkela unyana wesibini ngovuyo.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Umntu onetyala leetalente ezingamawaka alishumi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ubungamelwe na kukuba ube nenceba nawe kokhonza kunye nawe, njengokuba nam bendinenceba kuwe?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Kwaye kukho indoda eyayinetyala leetalente ezingamawaka alishumi kukumkani. Ukumkani wavelana nendoda leyo, walicima ityala.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Uthe ke akuphuma, wafumanana nomnye wabakhonza kunye naye obenetyala kuye leedenariyo ezilikhulu; Wambamba wamqumbela. “Buyisela oko undityala kona!”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Waza wamphosa entolongweni isicaka kunye naye. Ukumkani weva ezi ndaba komnye umkhonzi wakhe.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Wacaphuka ukumkani, wabiza umkhonzi lowo. “Ndalicima lonke elaa tyala lakho kuba wandicenga. ubungamelwe na kukuba ube nenceba nawe kubazalwana bakho, njengokuba nam bendinenceba kuwe?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wathi: “Njengokuba uBawo wethu osemazulwini wanixolelayo, nani nifanele nixolelane.”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Umkhonzi wacinywa ityala elikhulu kakhulu leetalente ezingamawaka alishumi.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akazange amxolele isicaka sakhe esasimtyala ikhulu leedenariyo.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Esi sisimo sengqondo sokungabi nambulelo.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Kwakhona saxolelwa kwaye sasindiswa ngobabalo ngoYesu.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Ukuba asilulibali olo babalo, kufuneka sibaxolele abo basonayo.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NguYesu osixolelayo nosithanda kude kube sekupheleni.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Yimalini ayicinyiweyo yinkosi??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ikhulu leedenariyo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amakhulu amabini eedenariyo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ikhulu leetalente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amawaka alishumi eetalente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amawaka alishumi eetalente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4000"/>
              <a:t>Ngokuba lo nyana wam ubefile, wabuya waphila; ubelahlekile, wafunyanwa. Baqala ke ukuba nemihlali.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ubungamelwe na kukuba ube nenceba nawe kokhonza kunye nawe, njengokuba nam bendinenceba kuwe?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82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Hosana kuNyana kaDavide!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Zaye ke izihlwele, ebezihamba phambi kwakhe, nebezilandela, zidanduluka, zisithi, Hosana kuye uNyana kaDavide! Makabongwe lowo uzayo egameni leNkosi. Hosana enyangweni!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Ke kaloku, akusondela eYerusalem, uYesu wathuma abafundi ababini, esithi, Hambani niye emzaneni; nofumana iesile likunye nalo; zikhululeni, nizizise kum.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Bangena edolophini ababini, benza njengoko uYesu wayebayalele ngako.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Bayifumana idonki. “INkosi iyabadinga.” Emva koko umninizo wazithumela ngoko nangoko.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ekhwele iesile, wangena eYerusalem. Izihlwele, ebezihamba phambi kwakhe, zidanduluka, zisithi, Hosana kuye unyana kaDavide!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Isibakala sokuba uYesu wakhwela usana lwe-esile nokuba wamkelwa zizihlwele senziwa ngokutsho kwesiprofeto esibhaliweyo seBhayibhile. Kodwa akukho mntu wayeyazi loo nto.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“UYesu wayekhwele inkonyane ye-esile; zakhwaza izihlwele, zisithi,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'Hosana kuNyana kaDavide!'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Zonke zaprofetwa eBhayibhileni.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wayephila ngokuthobela,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njengoko kubhaliwe eBhayibhileni.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Nathi balandela uYesu simele sithobele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Ilizwi likaThixo ngokucokisekileyo.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nguKumkani wethu ofanelwe yindumiso nozuko.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xh">
                <a:solidFill>
                  <a:schemeClr val="tx1">
                    <a:lumMod val="50000"/>
                    <a:lumOff val="50000"/>
                  </a:schemeClr>
                </a:solidFill>
              </a:rPr>
              <a:t>No. 73 ILizwi likaThixo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400"/>
              <a:t>UYesu uvusa uLazaro kwabafileyo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wangena eYerusalem ekhwele ntoni?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inkonyane yedonki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usana lwehashe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usana lwendlovu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usana lwenkamela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inkonyane yedonki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Zaye ke izihlwele, ebezihamba phambi kwakhe, nebezilandela, zidanduluka, zisithi, Hosana kuye uNyana kaDavide! Makabongwe lowo uzayo egameni leNkosi. Hosana enyangweni!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83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Indlu yam yindlu yomthandazo.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Wathi kubo, Kubhaliwe kwathiwa, Indlu yam iya kubizwa ngokuba yindlu yokuthandaza; ke nina niyenza umqolomba wezihange.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wangena etempileni yaseYerusalem. Kwakukho abarhwebi nabatshintshi bemali abaninzi etempileni.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UYesu wazibhukuqa iitafile zabatshintshi bemali nezihlalo zabo babethengisa amahobe. Wabagxotha bonke ababethenga nabathengisa apho.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Ecaphukile uYesu wathi: “Kubhaliwe kwathiwa, Indlu yam iya kubizwa ngokuba yindlu yokuthandaza, kodwa nina niyenza umqolomba wezihange.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wabakhupha abarhwebi etempileni waza waphilisa abagulayo etempileni.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Itempile, icawa, yindawo yokunqula nokuthandaza kuThixo.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wasicaphukela isihlwele esasenza indawo yoshishino.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Uza ngantoni ecaweni?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Ecaweni, kufuneka udibane noThixo ngonqulo nangomthandazo.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ngumnini webandla. UYesu nguye owamkela unqulo nemithandazo yethu ebandleni.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Wathi uYesu kuye, Ndim uvuko, ndim ubomi; lowo ukholwayo kum uya kudla ubomi, nokuba ubethe wafa;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Bonke abadla ubomi bekholwa kum, abasayi kufa naphakade; Uyayikholelwa le nto?"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Ngoobani abagxothwa nguYesu etempileni?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AmaYuda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IiNtlanga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Umbingeleli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Abarhwebi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Abarhwebi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Wathi kubo, Kubhaliwe kwathiwa, Indlu yam iya kubizwa ngokuba yindlu yokuthandaza; ke nina niyenza umqolomba wezihange.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84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Wazihlamba Iinyawo Zabafundi Bakhe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Ke, ekubeni ke mna, ndiyiNkosi, ndinguMfundisi, ndizihlambile iinyawo zenu, nani nifanele ukuhlambana iinyawo.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wenza isidlo sokugqibela nabafundi bakhe. UYesu wayesazi ukuba esi yayisisidlo sakhe sokugqibela nabafundi bakhe.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Ngequbuliso uYesu wazisa amanzi kwisitya, waza waqalisa ukuhlamba iinyawo zabafundi bakhe ngamnye ngamnye.</a:t>
            </a:r>
            <a:r xmlns:a="http://schemas.openxmlformats.org/drawingml/2006/main">
              <a:rPr lang="xh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Lakufika ithuba likaPetros, wathi uPetros, Kungani na ukuba iNkosi ihlambe iinyawo zethu, andiyi kuzihlamba mna.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Waphendula uYesu. "Ukuba andizihlambi iinyawo zakho, mna nawe asinanto yakwenza nayo, kungenzeka ukuba awuqondi kakuhle ngoku, kodwa ngenye imini uyakuqonda."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"Ndizihlambile iinyawo zenu ukuze nibe ngumzekelo. Ukususela ngoku hlambani iinyawo nibe ngabantu abakhonzanayo."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Ehlabathini, abantu abaphantsi bakhonza abantu abaphakamileyo, kodwa ngokuchasene noko uYesu wahlamba iinyawo zabafundi bakhe waza wanikezela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ubomi bakhe ngenxa yethu.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Ukuba singabafundi bakaYesu, sifanele sikuvuyele ukukhonza omnye komnye kwindawo ephantsi, kunokuba sifune ukuphathwa kwindawo ephakamileyo.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 iindaba zafika kuYesu. “ULazaro uyagula. Khawuleza ukhawuleze, umphilise.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</a:t>
            </a:r>
            <a:r xmlns:a="http://schemas.openxmlformats.org/drawingml/2006/main">
              <a:rPr altLang="en-US" lang="x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ungoyena mntu uphakamileyo, kodwa uye weza kweyona ndawo iphantsi yaye ebekulungele ukusikhonza sonke.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Ngubani ongazange avumele uYesu ukuba ahlambe iinyawo zakhe?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uYudas Skariyoti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UPetros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Ke, ekubeni ke mna, ndiyiNkosi, ndinguMfundisi, ndizihlambile iinyawo zenu, nani nifanele ukuhlambana iinyawo.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85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Ethandaza eNtabeni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Waza, ehambele phambili umganyana, wawa ngobuso emhlabeni, wathandaza, esithi, Bawo, ukuba kunokwenzeka, mayisuswe kum le ndebe; noko makungabi njengokuthanda kwam, makube njengokuthanda kwakho.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Emva kwesidlo, uYesu nabafundi bakhe waya eGetsemane.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wathi kubafundi bakhe: “Umphefumlo wam ubuhlungu kakhulu, de kuse ekufeni. hlalani apha nilinde nam.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Bawo, ukuba kunokwenzeka, mayisuswe kum le ndebe; kodwa kungabi njengokuthanda kwam, makube njengokuthanda kwakho. UYesu wathandaza ngokunyanisekileyo. Basuka ke balala ubuthongo obukhulu abafundi bakhe.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Wathi ke uYesu, ebavusa abafundi bakhe, esithi, Aninako na ukuhlala nilindile nam nelixa elinye? Jonga. Nanku umngcatshi wam esiza kundibamba.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Ekugqibeleni, uYesu walandela abantu ababeze kumbamba. Yayikukufa ukuze kuhlawulelwe izono zethu emnqamlezweni njengoko wayethanda uThixo.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ngaphambi kokuba uYesu eze, wafa.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Kwakubuhlungu ukufa kukaYesu ukuze ahlawulele izono zethu emnqamlezweni, kodwa wayethobela ngokupheleleyo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kuba yayikukuthanda kukaThixo.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kuqala sibe nethemba lokuba intando kaThixo iya kuzaliseka kunokuba yam ebomini bethu.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</a:t>
            </a:r>
            <a:r xmlns:a="http://schemas.openxmlformats.org/drawingml/2006/main">
              <a:rPr lang="xh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akanasono kweli lizwe kuba ukwenza ukuthanda kukaThixo ngokupheleleyo.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Wayethandaza phi uYesu ngaphambi kokuba abanjwe?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Kwitempile yaseYerusalem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iGetsemane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Igumbi eliphezulu likaMarko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Ichibi laseGalili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iGetsemane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Waza, ehambele phambili umganyana, wawa ngobuso emhlabeni, wathandaza, esithi, Bawo, ukuba kunokwenzeka, mayisuswe kum le ndebe; noko makungabi njengokuthanda kwam, makube njengokuthanda kwakho.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86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wafa emnqamlezweni.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Wadanduluka ke uYesu ngezwi elikhulu, wathi, Bawo, ndiyawunikela ezandleni zakho umoya wam. Akuba etshilo, waphuma umphefumlo.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UYesu, wathinjwa ngamajoni amaRoma, wathwala isithsaba sameva entloko, wagculelwa, wathwalwa umnqamlezo waza wakhokelelwa ngaphandle ukuba abulawelwe endulini.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Emva koko, uYesu wabethelelwa emnqamlezweni kunye nezihange ezibini. Baye bemi abantu bebonela, baye nabaphathi bemsinekela.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“Bawo, baxolele, kuba abayazi into abayenzayo.” UYesu wabathandazela abo bambulalayo.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uYesu, Kugqityiwe! Wathoba intloko, wawunikela umoya wakhe.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Wathi udade boLazaro kuYesu ofike emva kwexesha, wathi, Yesu, ukuba ubulapha, ange engafanga umnakwethu.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Lakrazuka kubini ikhuselo lengcwele, lithabathela phezulu lada lesa phantsi. Washukuma umhlaba, namawa acandeka; Akubona oku amajoni awayembethelele emnqamlezweni, athi: “Inene, lo ebenguNyana kaThixo!”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ongenasono wabandezeleka waza wasifela, wahlawulela izono zethu.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Ngoko ke, akuyomfuneko ukuba sizihlawulele.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Sisindisiwe enkosi kuYesu.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Oku akufuneki sikulibale okomzuzwana.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nguMsindisi owasisindisayo ngokufela izono zethu emnqamlezweni.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wabethelelwa nabani emnqamlezweni?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Abafundi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Abasetyhini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Ababingeleli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Abaphuli-mthetho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Abaphuli-mthetho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Wadanduluka ke uYesu ngezwi elikhulu, wathi, Bawo, ndiyawunikela ezandleni zakho umoya wam. Akuba etshilo, waphuma umphefumlo.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87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Ingcwaba Elingenanto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Wajika, wambona uYesu emi apho; akaqonda ke ukuba nguYesu.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UMariya waseMagadala waya engcwabeni ukuze abone uYesu owayefile. Kodwa, umnyango welitye wengcwaba wawuvuliwe.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Kwakungekho mzimba kaYesu engcwabeni. UMariya wayecinga ukuba kukho umntu owubileyo umzimba kaYesu.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Ingelosi yavela yaza yabuza. "Kutheni ukhala?" Waphendula uMariya wathi, Kukho umntu webe umzimba kaYesu.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uYesu, Lisuseni isango lelitye lengcwaba. Wathi ke uYesu, Phuma, Lazaro.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Wathi akujika, nanko uYesu ebuyile ephilile. Kodwa uMariya akazange amqonde uYesu. Wayengacingi ukuba uYesu uya kubuyela ebomini.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"UMariya..." Kuphela xa uYesu wabizayo, uMariya wamqonda. “Nkosi, ngokwenene ubuyile ebomini.” UYesu wavuswa kwiintsuku ezintathu emva kokufa kwakhe.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Akukho mntu ufileyo ehlabathini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kwaye uyaphila kwakhona.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Kodwa ekuphela kwakhe, uYesu, owavuswa ekufeni, usaphila.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IBhayibhile ithi abo bakholwayo kuYesu nabo babuyela ebomini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njengoYesu.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Ngoko asimele silahle ithemba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ubomi obungunaphakade.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uyiNkosi yoloyiso owakoyisa ukufa wabuyela ebomini.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Wacinga ntoni uMariya akubona uYesu engekho engcwabeni?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uvusiwe!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Asilongcwaba likaYesu eli!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Umntu weba isidumbu sikaYesu!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Abafundi bathenga umzimba ofileyo kaYesu!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Umntu weba isidumbu sikaYesu!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Wajika, wambona uYesu emi apho; akaqonda ke ukuba nguYesu.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88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owenyukela ezulwini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Emva kokuba etshilo, waphakanyiswa emehlweni abo, laza ilifu lamsibekela emehlweni abo.</a:t>
            </a:r>
            <a:r xmlns:a="http://schemas.openxmlformats.org/drawingml/2006/main">
              <a:rPr lang="xh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Abafundi, ababengazi ukuba uYesu uvusiwe, boyika baza badana.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ovusiweyo weza wema phakathi kwabo, wababonisa izandla necala lakhe waza wathi, “Musani ukuthandabuza nikholwe.”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Ngoko ngokumangalisayo, kwiintsuku ezintathu emva kokufa kwakhe, uLazaro waphuma. Abantu bakuvuyela gqitha ukukubona oku baza bamdumisa uThixo.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Emva koko, uYesu wathi uya kubuyela kuYise, uThixo aze athembise ukuba uya kumthumela uMoya oyiNgcwele.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Kwaye uYesu wayalela abafundi bakhe ukuba babe ngamangqina kuye kude kube sekupheleni kwehlabathi, ukushumayela iindaba ezilungileyo nokufundisa ilizwi.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Emva kokugqiba yonke imisebenzi yalo mhlaba, uYesu wenyuka waya ezulwini phambi kwabafundi bakhe. Kwaye wasithembisa ukuba uyakubuyela kulo mhlaba ngenye imini.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wayalela abafundi bakhe ukuba bashumayele iindaba ezilungileyo kude kuse eziphelweni zomhlaba ngaphambi kokuba anyukele ezulwini.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Icawe liqela labafundi bakaYesu.</a:t>
            </a:r>
            <a:r xmlns:a="http://schemas.openxmlformats.org/drawingml/2006/main">
              <a:rPr lang="xh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Njengabafundi bakaYesu, kufuneka sishumayele iindaba ezilungileyo kuyo yonke indawo. Yaye simele sibe ngamangqina kaYesu.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usaphila, uhleli ngasekunene kukaThixo, yaye uya kubuyela emhlabeni njengoko wayethembisile.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ovusiweyo wababonisa ntoni abafundi bakhe?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Iimpawu zezikhonkwane ezandleni nasezinyaweni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Iimpawu zameva entloko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Amanqaku ngezabhokhwe emqolo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Amanxeba ebusweni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Iimpawu zezikhonkwane ezandleni nasezinyaweni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Emva kokuba etshilo, waphakanyiswa emehlweni abo, laza ilifu lamsibekela emehlweni abo.</a:t>
            </a:r>
            <a:r xmlns:a="http://schemas.openxmlformats.org/drawingml/2006/main">
              <a:rPr lang="xh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89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UMoya oyiNgcwele ufikile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Bazaliswa bonke nguMoya oyiNgcwele, baqala ukuthetha ngalwimi zimbi, njengoko uMoya wayebanika.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Abafundi babeseYerusalem njengoko uYesu wayetshilo. Ke kaloku, ekufikeni kwawo umhla wepentekoste, baye bonke bendawonye ndaweni-nye.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wamvusa uLazaro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ngelizwi lakhe.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Siza kufa ngenye imini, kodwa siya kuvuswa kuba sikholelwa kuYesu.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ube ngumKristu ophila nethemba lovuko.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Kwaza ngequbuliso kwavakala isandi esinjengesomoya ovuthuza ngamandla, sayizalisa indlu yonke ababehleli kuyo.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Kwaye kwabakho ulwimi lomlilo phezu kwentloko yomntu ngamnye, baza bazaliswa bonke nguMoya oyiNgcwele, baqala ukuthetha ngalwimi zimbi.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Bamangaliswa bonke, uPetros waqalisa ukushumayela kubo ngoYesu neendaba ezilungileyo.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baphulaphula ivangeli, baguquka, kwaye babhaptiza. Kwabhaptizwa abantu abangaphezu kwama-3 000 ngolo suku.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wathumela uMoya oyiNgcwele kubafundi bakhe.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UMoya oyiNgcwele wanika uPetros ubulumko namandla okushumayela iindaba ezilungileyo.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UMoya oyiNgcwele usezintliziyweni zabo bonke abakholwayo kuYesu.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Ungalibali ukuba uMoya oyiNgcwele nguye osinika ubulumko nesibindi sokushumayela iindaba ezilungileyo, njengoko wanika uPetros ubulumko namandla.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uthumela uMoya oyiNgcwele kubo bonke abakholwayo kuye ukuze asincede.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Beva ntoni xa uMoya oyiNgcwele weza?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isandi sexilongo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iindudumo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ukuvuthuza komoya onamandla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isandi semithandazo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ukuvuthuza komoya onamandla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Bazaliswa bonke nguMoya oyiNgcwele, baqala ukuthetha ngalwimi zimbi, njengoko uMoya wayebanika.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UFilipu waxelela umTiyopiya iVangeli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Wandula ke uFilipu waqala kwakweso sicatshulwa sesiBhalo waza wamxelela iindaba ezilungileyo ezingoYesu.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4000"/>
              <a:t>Ngokuba lo nyana wam ubefile, wabuya waphila; ubelahlekile, wafunyanwa. Baqala ke ukuba nemihlali.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uyinkosi yobomi evusa abafileyo.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 isithunywa seNkosi sathi kuFilipu owayekholelwa kuYesu “Yiya emazantsi kwindlela eyintlango.”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Wesuka waya kwintlango esemazantsi, njengoko satshoyo isithunywa sezulu. Wayezibuza ukuba kwakutheni ukuze isithunywa sezulu simthumele </a:t>
            </a: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Ngelo xesha, ithenwa elaliphethe imali yelizwe laseTiyopiya lalikhwele enqwelweni, lifunda imibhalo yomprofeti uIsaya. UPhilip uye wabuza. "Ngaba uyayiqonda le nto uyifundayo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Wathi: “Ndinokuyiqonda njani, ngaphandle kokuba kukho umntu ondicaciselayo?” UFilipu waqala ngeso sicatshulwa seSibhalo waza wamxelela iindaba ezilungileyo ezingoYesu.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Emva kokuba umTiyopiya emamkele uYesu, wabuyela kwilizwe lakowabo evuya. UFilipu wambulela uMoya oyiNgcwele ngokumkhokelela apho.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UFilipu wayengaqondi ngokupheleleyo kodwa wawuthobela umyalelo kaMoya oyiNgcwele. Ngoko wayenokushumayela iindaba ezilungileyo kumTiyopiya.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Ngamanye amaxesha sikwimeko esingayiqondiyo.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ukuba uthembela kuThixo kwaye umthobela ngoMoya oyiNgcwele nangaloo mzuzu, unokuba yindoda yokholo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abashumayela iindaba ezilungileyo.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NguYesu okhokela ubudlelwane esifanele sidibane naye.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Liliphi ithenwa elingumTiyopiya awadibana nalo uFilipu?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Wayephethe umkhosi.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Wayengumpheki welizwe lakhe.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yaba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intlawulo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yakhe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ilizwe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Wayelawula unqulo lwelizwe.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Wayephethe imali yelizwe lakhe.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Wandula ke uFilipu waqala kwakweso sicatshulwa sesiBhalo waza wamxelela iindaba ezilungileyo ezingoYesu.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91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USawule Udibana noYesu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Kwakusele kudlule iintsuku ezingaphi uLazaro efile ekufikeni kukaYesu?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usuku olunye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iintsuku ezimbini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iintsuku ezintathu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iintsuku ezine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iintsuku ezintathu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Wawa emhlabeni, weva ilizwi lisithi kuye, Sawule, Sawule, unditshutshiselani na?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Kwakukho indoda egama linguSawule, eyayibathiyile abo babekholelwa kuYesu, yaye yayilithiyile ibandla.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USawule wayemthiye kakhulu uYesu kangangokuba waya kubamba amaKristu eDamasko.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Njengoko wayesondela eDamasko kuhambo lwakhe, ngequbuliso wabanekelwa ngeenxa zonke lukhanyiso oluvela ezulwini. Weva ilizwi lisithi, Sawule, Sawule, unditshutshiselani na?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“Ungubani na, Nkosi?” wabuza uSawule. “Mna ndinguYesu, lo umtshutshisayo.” USawule wamangaliswa kukuba uYesu ephila. Wayecinga ukuba uYesu ufile.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USawule, owadibana noYesu, waba ngumntu omtsha. Ngoko waba ngumpostile uPawulos, owasebenza nzima eshumayela iindaba ezilungileyo kwiiNtlanga, waza wabhala iincwadi ezininzi zeBhayibhile.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USawule wayeyindoda eyayilitshutshisa ibandla, kodwa uThixo wambiza ngokuba ngumpostile.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USawule, owadibana noYesu, wayephila ubomi obahluke ngokupheleleyo kunangaphambili.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Loluphi utshintsho olwenzileyo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oko wadibana noYesu?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Abo badibana noYesu kufuneka baphile ubomi obahlukileyo kunangaphambili.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nguye oxolela abantu abangendawo njengoSawule aze ababize aze abamise njengabasebenzi.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Kwakutheni ukuze uSawule aye eDamasko?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Ukubamba amaKristu.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Ukuba nohambo.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Ukuba nonqulo.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Ukushumayela iindaba ezilungileyo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Ukubamba amaKristu.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Wawa emhlabeni, weva ilizwi lisithi kuye, Sawule, Sawule, unditshutshiselani na?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Wathi uYesu kuye, Ndim uvuko, ndim ubomi; lowo ukholwayo kum uya kudla ubomi, nokuba ubethe wafa;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Bonke abadla ubomi bekholwa kum, abasayi kufa naphakade; Uyayikholelwa le nto?"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92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Umhlobo omhle kaPawulos, uBharnabhas.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UBharnabhas ke wamthabatha wamsa kubapostile. Wababalisela indlela uSawule awayibona ngayo iNkosi eseluhambeni lwakhe, nokuba iNkosi yathetha kuye, nokuba eDamasko walishumayela ngokungenaloyiko egameni likaYesu.</a:t>
            </a:r>
            <a:r xmlns:a="http://schemas.openxmlformats.org/drawingml/2006/main">
              <a:rPr lang="xh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Emva kokuba uPawulos edibene noYesu, wayefuna ukudibana nabafundi bakaYesu.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abafundi bakaYesu babemoyika uPawulos. Kuba babengazi ukuba emva kokuba uPawulos edibene noYesu, waba likholwa kuYesu.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UBharnabhas wamnceda uPawulos. “Wadibana ngokwenene noYesu waza watshintsha ngokupheleleyo!”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“Ndikhe ndambona uPawulos eshumayela eDamasko, apho waya kubamba amaKristu! Abafundi baba ngabahlobo kuPawulos ngokulula.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Emva koko, uBharnabhas noPawulos baba ngabahlobo abasenyongweni baza balityhutyha ihlabathi lonke beshumayela iindaba ezilungileyo kunye.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UPawulos, owayetshutshisa ibandla, wadibana noYesu waza waba yindoda entsha, kodwa abantu abazange bamkholelwe.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uThixo wamlungiselela uBharnabhas waza wamenza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umsebénzi olungileyo kaPawulos.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NjengoPawulos noBharnabhas, simele sibe ngabahlobo bokholo size sincedane.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usithumelela umhlobo onokusinceda xa sisengxakini.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Ngoobani abamncedayo uPawulos baza baba ngabahlobo xa wayesengxakini?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uBharnabhas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uFilipu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uBharnabhas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Ukwenziwa kumila kumbi kukaYesu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UBharnabhas ke wamthabatha wamsa kubapostile. Wababalisela indlela uSawule awayibona ngayo iNkosi eseluhambeni lwakhe, nokuba iNkosi yathetha kuye, nokuba eDamasko walishumayela ngokungenaloyiko egameni likaYesu.</a:t>
            </a:r>
            <a:r xmlns:a="http://schemas.openxmlformats.org/drawingml/2006/main">
              <a:rPr lang="xh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93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uDorkas, ovusiweyo kwabafileyo.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UPetros wabakhuphela phandle bonke egumbini; waguqa ngamadolo wathandaza. Wabheka ngakuloo mfazi ufileyo, wathi, Tabhita, vuka. Yawavula amehlo ayo, yabona uPetros, yahlala nge sawa.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Kwaye kukho mfundi uthile ugama linguDorkas, ehleli esenza okulungileyo, ewanceda amahlwempu.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Malunga nelo xesha wagula waza wafa. Abamelwane bakhe babedakumbile baza bambuyisela uPetros.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Akufika uPetros, bonke abo babencediswa nguye babelila, bebonisa iimpahla awayezifumene njengesipho.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UPetros wabakhuphela phandle bonke egumbini; waguqa ngamadolo wathandaza.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“Dorkas, vuka!” watsho uPetros. Yawavula amehlo ayo, yahlala phantsi, ibona uPetros. Bakubona oko, bavuya bonke, baza abantu abaninzi kuloo dolophana bakholwa kuye.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UPetros wayengumfundi kaYesu, ibe wayekwazi ukwenza oko kwenziwa nguYesu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xa wayelapha emhlabeni.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UYesu waxelela abafundi bakhe ukuba babeza kwenza into efanayo naleyo wayenzayo.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Singabafundi bakaYesu.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sifunde size sikukhumbule oko uYesu wakwenzayo kweli lizwe size senze izinto ezifanayo noYesu.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unika abafundi bakhe amandla ukuze bakwazi ukushumayela iindaba ezilungileyo.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Wenziwa kumila kumbi apho phambi kwabo. Ubuso bakhe babengezela njengelanga, zasuka ke iingubo zakhe zamhlophe njengokukhanya.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Xa uPetros weza kuDorkas, abantu babebuhlungu yaye bambonisa ntoni?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Iimpahla ezazenziwe nguDorkas.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Izidlo ezazisenziwa nguDorkas.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Unyana kaDorkas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Ileta kaDorkas.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Iimpahla ezazenziwe nguDorkas.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UPetros wabakhuphela phandle bonke egumbini; waguqa ngamadolo wathandaza. Wabheka ngakuloo mfazi ufileyo, wathi, Tabhita, vuka. Yawavula amehlo ayo, yabona uPetros, yahlala nge sawa.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94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UKorneli, oweNtlanga Osindisiweyo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Amangaliswa amakholwa alukileyo, awayeze noPetros, kukuba isipho soMoya oyiNgcwele sathululwa naphezu kweentlanga.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 10: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EKesareya kwakukho indoda egama linguKorneli, umthetheli-khulu womkhosi owawusaziwa ngokuba nguMkhosi wamaTaliyane.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Yena nendlu yakhe yonke babemhlonela uThixo; wayebapha ngesisa abasweleyo, ethandaza rhoqo kuThixo.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imini, uKorneli weva ilizwi likaThixo ngoxa wayethandaza. "Thumela amadoda ukuba abe yindoda egama linguPetros."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Ngelo xesha, noPetros wabona umbono emthandazweni. UThixo wamnika izilwanyana zasezulwini amaYuda awayengenakuzitya waza wamyalela ukuba azitye.</a:t>
            </a:r>
            <a:r xmlns:a="http://schemas.openxmlformats.org/drawingml/2006/main">
              <a:rPr lang="xh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“Musa ukuthi nantoni na ayihlambululeyo ayihlambulukanga uThixo.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Ekugqibeleni, uPetros walandela amadoda awayethunyelwe nguKorneli waza waya endlwini kaKorneli.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UPetros wabashumayeza uYesu nevangeli kuKorneli nosapho lwakhe. Wehla ke uMoya oyiNgcwele phezu kwabo. Waqonda ngokujonga oku; "Kwaneentlanga zingasindiswa ukuba zikholwa kuYesu!"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UPetros wayecinga ukuba ngamaYuda kuphela anokukholelwa kuYesu aze asindiswe.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Ke zona iindaba ezilungileyo zikaThixo azinamkhethe kubo bonke abantu behlabathi.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sishumayele iindaba ezilungileyo kuye wonke umntu ehlabathini ukuze basindiswe.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wathabatha uPetros noYakobi noYohane, wabanyusa intaba ephakamileyo bebodwa.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unika usindiso kuye wonke umntu okholwayo kuye, nokuba ungowaluphi na uhlanga okanye isikhundla.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Nguwuphi umbono owabonwa nguPetros ngoxa wayethandaza?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esihla evela ezulwini.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IBhayibhile isihla ivela ezulwini.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Iingelosi ezihla ezulwini.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Izilwanyana ezazingenakutyiwa ngamaYuda zehla zivela ezulwini.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Izilwanyana ezazingenakutyiwa ngamaYuda zehla zivela ezulwini.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Amangaliswa amakholwa alukileyo, awayeze noPetros, kukuba isipho soMoya oyiNgcwele sathululwa naphezu kweentlanga.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 10: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95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Ukucula Amaculo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nasentolongweni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Malunga nasezinzulwini zobusuku uPawulos noSilas babethandaza, bevuma iingoma kuThixo, yaye amabanjwa ayebava.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noSilas benza konke okusemandleni abo ukuze bashumayele iindaba ezilungileyo eFilipi. Kodwa abantu ababekuthiyile bababetha uPawulos noSilas baza babafaka entolongweni.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noSilas bathandaza bedumisa uThixo kwanasentolongweni. Wonke umntu owayesentolongweni wayiphulaphula le nto.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Kwandula ke ngequbuliso kwabakho inyikima enkulu kangangokuba zonke iingcango zentolongo zavuleka. Umgcini-ntolongo wayekhathazeke kakhulu kuba wayecinga ukuba amabanjwa abalekile.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wakhwaza esithi: “Musani ukuxhala! Silapha sonke!” “Mhlekazi, ndingenza ntoni ukuze ndisindiswe?” Wabuza umgcini-ntolongo.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“Kholwa kwiNkosi uYesu, ukuze wena nentsapho yakho nisindiswe. Ngelo lixa lobusuku wabathabatha umgcini wababanjwa, wawahlamba amanxeba abo; kwandula ke kwaoko yena nayo yonke intsapho yakhe babhaptizwa.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Wenziwa kumila kumbi apho phambi kwabo. Ubuso bakhe babengezela njengelanga, zasuka ke iingubo zakhe zamhlophe njengokukhanya.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Abazange baphoxeke uPawulos noSilas, bathandaza yaye bedumisa.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nangona babebethwa bade bafe.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Ke kaloku uThixo wawuvula umnyango wentolongo, wabanika ithuba lokushumayela iindaba ezilungileyo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kumgcini-ntolongo nentsapho yakhe.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Kukho amaxesha apho sisengxakini, nathi.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Kwaye ukuba awuziyeki uqhubele phambili emthandazweni nasekudumiseni, uThixo uya kukusindisa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ngendlela emangalisayo.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undinika amandla okoyisa bonke ubunzima nobunzima.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Yintoni eyenziwa nguPawulos noSilas entolongweni??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Babelila.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Bacela ubomi babo.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Badana.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Bathandaza kwaye bacula amaculo.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Bathandaza kwaye bacula amaculo.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Malunga nasezinzulwini zobusuku uPawulos noSilas babethandaza, bevuma iingoma kuThixo, yaye amabanjwa ayebava.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UPawulos washumayela iVangeli kuKumkani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Waphendula ke uPawulos, wathi, okwethutyana okanye ixesha elide, ndithandaza kuThixo, ukuba ingabi nguwe wedwa, ibe ngabo bonke abandivayo namhlanje, babe yiloo nto ndiyiyo mna, ngaphandle kwale mixokelelwane.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washumayela iindaba ezilungileyo waza ekugqibeleni waba libanjwa eYerusalem. UKumkani uAgripa wabuza ngezono zebanjwa elinguPawulos.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“Unemvume yokuzithethela!” UAgripa wamnika ixesha lokuba uPawulos aqalise ukuzithethelela.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wasebenzisa elo thuba ukuze ashumayele iindaba ezilungileyo. "Owu kumkani, ndiyathemba ukuba ungafana nam ngaphandle kwala matyathanga!"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Ukumkani akafumananga sono kuPawulos. UPawulos wayefuna ukuya eRoma aye kushumayela iindaba ezilungileyo kuMlawuli.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Kwangoko kwabonakala uMoses noEliya phambi kwabo, bethetha noYesu.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Ekugqibeleni, uPawulos wabhenela kumlawuli waseRoma. Njengombanjwa, uPawulos wakhwela isikhephe esiya kumlawuli waseRoma.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wayelibanjwa, kodwa wayeshumayela iindaba ezilungileyo ngokuzingca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phambi kokumkani wokuchotshelwa kwetyala lakhe.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Ngenxa yokuba wayengenazintloni ngevangeli, kwaye wayekholelwa ukuba yinyaniso enebhongo.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sikwazi ukushumayela ngokuzithemba nangenkalipho iVangeli kaYesu nabani na esidibana naye.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uphakame kakhulu kunoyena mntu uphakamileyo ehlabathini.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Wenza ntoni uPawulos xa ukumkani wetyala lakhe wamnika ithuba lokuthetha?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Washumayela iVangeli kaYesu.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Watyhola umntu ongendawo.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Wacela ukukhululwa kwakhe.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Wathandaza kwaye wacula amaculo.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Washumayela iVangeli kaYesu.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Waphendula ke uPawulos, wathi, okwethutyana okanye ixesha elide, ndithandaza kuThixo, ukuba ingabi nguwe wedwa, ibe ngabo bonke abandivayo namhlanje, babe yiloo nto ndiyiyo mna, ngaphandle kwale mixokelelwane.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Inqanawe Iyatshona!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saza sathi, Musa ukoyika, Pawulos. Umelwe kukuma phambi koKesare; yaye uThixo ngenceba ukwenzele umphefumlo wabo bonke abasemkhombeni nawe.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wasiwa eRoma ngenqanawa kunye namanye amabanjwa.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Noko ke, inqanawa yayisengozini yokuzika ngenxa yenkanyamba. Bonke abantu bangcangcazela luloyiko.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wathandaza kuThixo waza waxelela abantu. “Musa ukoyika. UThixo uthe akukho mntu uya kufa.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Kwabakho nezwi liphuma efini, lisithi, Lo nguNyana wam endimthandayo; ndiyakholiswa nguye. Mphulaphuleni yena!”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Inqanawa yazika, kodwa njengoko uPawulos watshoyo, bonke abantu babenokumisa kweso siqithi ngaphandle kokufa.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washumayela ngoYesu kweso siqithi waza wazukisa uThixo.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wathandaza, ekhuthaza abanye, kwanangexesha lobunzima xa inqanawa yayisele iza kuzika.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Ekugqibeleni, bonke basindiswa.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kanye njengokuba uPawulos watshoyo.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bakaThixo banoxanduva lokuzisa ukuthanda kukaThixo ehlabathini ngomthandazo nangeendaba ezilungileyo zosindiso lukaThixo.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ngumnini wabo bonke ubomi emhlabeni. Akukho nto ife ngaphandle kwemvume yakhe.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Wenza ntoni uPawulos xa inqanawa yadibana nenkanyamba?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Watsibela elwandle.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Walwa nomqhubi wenqwelomoya.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Wathandaza kuThixo.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Wathandaza kuThixo.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saza sathi, Musa ukoyika, Pawulos. Umelwe kukuma phambi koKesare; yaye uThixo ngenceba ukwenzele umphefumlo wabo bonke abasemkhombeni nawe.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98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Isibongozo sikaPawulos ngo-Onesimo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Ndikubongoza ngenxa yonyana wam, uOnesimo, owaba ngunyana wam ndikhonkxiwe;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UOnesimo wayesisicaka sikaFilemon. Kodwa wachwechwa ngaphandle kwemvume yenkosi yakhe waya eRoma.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UOnesimo wadibana noPawulos owayevalelwe entolongweni eRoma. UPawulos wamshumayeza iindaba ezilungileyo, waza wakholwa kuYesu.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Bathe ke bakukuva oku, bawa ngobuso emhlabeni, besoyika. Wathi uYesu, Musani ukoyika. Baza baphakamisa amehlo abo, ababona mntu ngaphandle koYesu.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waxelela uOnesimo ukuba abuyele kwinkosi yakhe uFilemon aze acele uxolo. Yaye uPawulos waxelela uOnesimo ukuba aphile njengekholwa kuYesu.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UOnesimo wayenexhala. Kuba ngelo xesha, isicaka esasibalekile sabulawa ngumniniso.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wabhalela uOnesimo incwadi eya kwinkosi yakhe, uFilemon, ukuba imxolele. Le leta ‘nguFilemon’ eBhayibhileni.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waphinda wanxulumanisa ulwalamano olwaphukileyo phakathi kuka-Onesimo noFilemon. UOnesimo wacela uxolo kuFilemon, yaye uFilemon wamxolela uOnesimo.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sicele uxolo ukuba kukho into embi esiyenzileyo.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Yaye ukuba ubani usonile, simele simxolele.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Yiloo nto abantu abakholelwa ngayo kuYesu.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uzisa uxolo noxolelwaniso apho kukho iimfazwe neengxabano.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UOnesimo wadibana nabani eRoma xa wayebaleka umnini wakhe, uFilemon?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uBharnabhas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UPawulos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Ndikubongoza ngenxa yonyana wam, uOnesimo, owaba ngunyana wam ndikhonkxiwe;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99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uTimoti, umfundi kaPawulos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ndikhunjuzwa ukholo lwakho olungagungqiyo, lona lwahlalayo kuqala kunyokokhulu uLoyisi, nakunyoko uYunike, endinyanisileyo ke ukuthi luhleli nakuwe.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2uTimoti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wayenomfundi ogama linguTimoti. UTimoti ebengumvangeli wasemazweni kunye noPawulos ukususela ebuntwaneni.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Kwaye kukho indoda eyayinoonyana ababini. Unyana wesibini wacela uyise ukuba amnike isabelo sakhe sepropati kwangaphambili.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wayelapha emhlabeni ekwimo yomntu, kodwa ukwanguThixo.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Njengoko uThixo wabayalelayo abafundi bakhe entabeni.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simele sikholelwe kuYesu njengoNyana kaThixo size simphulaphule ngenyameko.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UPawulos, owayesentolongweni, wayesazi ukuba sele eza kufa, ibe wabhala incwadi eyayisiya kumfundi awayemthanda uTimoti.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 leta yayichaza indlela uTimoti awayefanele awafundise ngayo amakholwa njengomlungiseleli wecawa.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UTimoti namakholwa bayifunda le ncwadi kaPawulos baza bagqiba kwelokuba bangaphelelwa lukholo kude kube sekupheleni naphantsi kwentshutshiso.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Ngoko ukholo lukaPawulos ludluliselwe kumfundi wakhe uTimoti, yaye kwakhona emabandleni.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Ndiyabulela kubashumayeli abashumayela iindaba ezilungileyo kuthi kunye nabafundisi abasifundisa ilizwi likaThixo, ukholo lwethu kunye nebandla lethu likhulile.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Ngoku kufuneka sikhulule ukholo lwethu kwaye sibafundise ilizwi likaThixo esilifundileyo.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uvusiwe kwaye uphila ngonaphakade, kunye neecawa kunye namakholwa akholwayo kuye.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UPawulos wayibhalela oobani le ncwadi njengoko umhla wokufa kwakhe wawusondela?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uTimoti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uTimoti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ndikhunjuzwa ukholo lwakho olungagungqiyo, lona lwahlalayo kuqala kunyokokhulu uLoyisi, nakunyoko uYunike, endinyanisileyo ke ukuthi luhleli nakuwe.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2uTimoti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UYohane Wabona Indawo Emangalisayo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Uthi lowo uzingqinayo ezi zinto, Ewe, ndiyeza kamsinya. Amen. Yiza, Nkosi Yesu.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ISityhilelo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ungoyena ukhazimla ngenkangeleko ezukileyo.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Intshutshiso yecawa yaya isiba mbi ngakumbi imihla. Bonke abafundi bakhe babulawa ngoxa babenokholo, yaye uYohane wayevalelwe yedwa ePatmos.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 weva ilizwi elikhulu elinjengelexilongo, lisithi: “Kubhale emsongweni oko ukubonayo uze uyithumele kumabandla asixhenxe.”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UYohane wabona uYesu, naye. UYesu wayengumfanekiselo wokumkani owayenamandla onke ehlabathi.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 wabona isibhakabhaka esitsha nomhlaba omtsha ozayo. Akuyi kubakho bubi, kungabikho lusizi, kwaye kuya kuhlala kukho ulonwabo kuThixo.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 wayibhala yonke le mibono waza wayibhalela amabandla. “Gcina ukholo lwakho, ngokuba iNkosi iya kuza kwakhona!” Le yincwadi yokugqibela yeBhayibhile, ISityhilelo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uya kubuyela kulo mhlaba kwakhona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njengomgwebi ngenye imini.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Ngelo xesha, abo babengakholwa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kuYesu ubunzima ngonaphakade,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Abo bakholwayo kuYesu baya kukonwabela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Ubomi obungunaphakade kunye Nolonwabo.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Ngaba ulindele ukuba uYesu abuye kwakhona?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Akufunekanga siphulukane nelo themba, kufuneka sigcine ukholo lwethu kulo mhlaba kude kube sekupheleni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uya kubuyela kulo mhlaba kwakhona njengokumkani, agwebe zonke izinto, aze alawule zonke izinto ngonaphakade.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Lithini igama lesiqithi awayevalelwe kuso umfundi uYohane?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Uthi lowo uzingqinayo ezi zinto, Ewe, ndiyeza kamsinya. Amen. Yiza, Nkosi Yesu.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ISityhilelo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Ngubani ongazange akubone ukwenziwa kumila kumbi kukaYesu?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Wenziwa kumila kumbi apho phambi kwabo. Ubuso bakhe babengezela njengelanga, zasuka ke iingubo zakhe zamhlophe njengokukhanya.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</a:t>
            </a:r>
            <a:r xmlns:a="http://schemas.openxmlformats.org/drawingml/2006/main">
              <a:rPr lang="xh" altLang="en-US" sz="4400"/>
              <a:t> </a:t>
            </a:r>
            <a:r xmlns:a="http://schemas.openxmlformats.org/drawingml/2006/main">
              <a:rPr lang="xh" altLang="ko-KR" sz="4400"/>
              <a:t>Uyabathanda Abantwana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Akukubona oku uYesu, wacaphuka. Wathi ke kubo, Bayekeni abantwana, ningabaleli ukuza kum; kuba ubukumkani bukaThixo bubobabo banjalo.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Umzali wazisa umntwana wakhe kuYesu ukuze asikelelwe nguYesu.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Emva koko, abafundi bakaYesu bamkhalimela. “Ungathini ukuzisa umntwana wakho kuYesu?”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Akukubona oko uYesu, wacaphuka.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“Musani ukubanqanda abantwana beze kum. Ubukumkani bukaThixo bubobabo banjalo abantwana.”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lo nyana wachitha yonke impahla yakhe kwilizwe elikude waza waba lusizi.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Othe akabamkela ubukumkani bukaThixo njengomntwana, akasayi kukha angene kubo.” Wabawola aba bantwana, wabeka izandla phezu kwabo, wabasikelela.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wathi ubukumkani bukaThixo bobabo banjalo aba bantwana.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Masibe ngabantwana abamthandayo uThixo, abamlulamelayo uYesu, bangaphulukani nabanyulu, nabanyanisekileyo;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kunye nentliziyo yokwenene yomntwana.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</a:t>
            </a:r>
            <a:r xmlns:a="http://schemas.openxmlformats.org/drawingml/2006/main">
              <a:rPr altLang="en-US" lang="x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nguye obathandayo, obaxabisayo nabasikelelayo abantwana.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Benza ntoni abafundi xa abantwana babezama ukuya kuYesu?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Babamkela ngovuyo.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Babakhalimela ukuba bangayi kuYesu.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Bazisa abantwana kuYesu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Babanika ukutya babagodusa.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Babakhalimela ukuba bangayi kuYesu.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Akukubona oku uYesu, wacaphuka. Wathi ke kubo, Bayekeni abantwana, ningabaleli ukuza kum; kuba ubukumkani bukaThixo bubobabo banjalo.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76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waphilisa indoda eyimfama, uBhartimeyu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Wathi ke uYesu, Yiya, ukholo lwakho lukusindisile. Yabuya yabona kwaoko, yamlandela uYesu endleleni apho.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kaloku, akufika uYesu eYeriko, imfama, uBhartimeyu ehleli ngasendleleni engqiba.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Wathi akuva ukuba nguYesu waseNazarete, waqala ukudanduluka esithi, Yesu nyana kaDavide, ndenzele inceba.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UYesu wabiza uBhartimeyu. “Ufuna ndikwenzele ntoni?” UYesu wambuza. Yathi ke imfama, Rabhi, ndifuna ukuba ndibone.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Waqonda unyana ukuba ulusizi ngaphezu kwezicaka zendlu kayise.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Wabuya ke, wambongoza uyise ukuba amamkele abe ngomnye wabakhonzi bakhe.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Wathi ke uYesu, Yiya, ukholo lwakho lukusindisile. Wabuya wabona kwaoko.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“Enkosi, Yesu!” UBhartimeyu wamlandela uYesu owamenza ukuba abone.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Wathi ke uYesu kuBhartimeyu, Ukholo lwakho lukusindisile.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Lukholo olusisindisayo.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Ukholo lubonakaliswa ngomthandazo onyanisekileyo.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Xa sithandaza kuYesu,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sibe nalo olu kholo.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NguYesu ophulaphula aze ayiphendule imithandazo yethu enyanisekileyo.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UBhartimeyu wamcela ntoni uYesu?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Ndinike imali eninzi.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Ndifuna ukuba ngumfundi wakho.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Ndiyeke ndihambe phezu kwamanzi.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Ndifuna ukubona kwakhona.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Ndifuna ukubona kwakhona.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Wathi ke uYesu, Yiya, ukholo lwakho lukusindisile. Yabuya yabona kwaoko, yamlandela uYesu endleleni apho.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UZakeyu wakhwela emthini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kuba uNyana woMntu weza kufuna nokusindisa oko kulahlekileyo.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Kwaye ke kukho indoda esisityebi egama linguZakeyu; waye eyintloko yababuthi berhafu; bamthiya ke abantu.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 uYesu waya kwidolophana awayehlala kuyo uZakeyu. Abantu abaninzi babethontelana ukuza kumbona uYesu.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Uyise uthe akubona unyana wakhe esiza kude wabaleka waya kuye wamgona wamamkela ngovuyo.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UZakeyu wakhwela emthini ukuze abone uYesu. UYesu wamjonga wathi. Zakeyu, khawuleza uhle; Kufuneka ndihlale kowenu namhlanje.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“UZakeyu wagqiba kwelokuba kuYesu, isiqingatha sempahla yam ndisinika amahlwempu.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uYesu, Namhlanje kufike usindiso kule ndlu, ndize kufuna nokusindisa oko kulahlekileyo.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Xa uZakeyu wadibana noYesu, wavuma ukuba uya kunikela ngeyona mpahla yakhe ayithandayo kumahlwempu.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Yeyiphi eyona nto ibalulekileyo kuwe?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Wancama ntoni emva kokudibana noYesu?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Simele sikhumbule ukuba eyona nto ixabisekileyo kuthi nguYesu.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nguMsindisi oweza kulo mhlaba ukuze asindise wonke umntu ngaphandle kokwahlulo.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Kwakutheni ukuze abantu bamthiye uZakeyu?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Ngokuba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yaba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intloko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irhafu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umqokeleli.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Kungenxa yokuba wayekholelwa kakuhle kuYesu.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Kungenxa yokuba wathandaza kakhulu.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 wayemhle.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Ngokuba ebeyintloko yababuthi berhafu.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kuba uNyana woMntu weza kufuna nokusindisa oko kulahlekileyo.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xh">
                <a:solidFill>
                  <a:schemeClr val="tx1">
                    <a:lumMod val="50000"/>
                    <a:lumOff val="50000"/>
                  </a:schemeClr>
                </a:solidFill>
              </a:rPr>
              <a:t>No. 78 ILizwi likaThixo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400"/>
              <a:t>Indlu eyakhiwe phezu kweLiwa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Wonke umntu ngoko owevayo la mazwi am, awenze, uya kufaniswa nendoda eyingqondi, yona yakhayo elulwalweni indlu yayo.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wenza ibali lamadoda amabini awayesakha indlu.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wathi, “Thixo, uyihlo usoloko ekulindele.”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Omnye wabo wagqiba kwelokuba akhe indlu yakhe phezu kwentlabathi, enye phezu kwelitye.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Bobabini basebenza nzima besakha indlu. Zombini ezi zindlu zazibonakala zomelele ngaphandle ngaphandle komehluko omkhulu.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 izandyondyo zemvula zabangela izikhukula, indlu eyakhiwe phezu kwentlabathi yakhukuliseka. Kodwa indlu eyakhiwe elulwalweni yema yomelele.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wathi: “Wonke umntu owevayo amazwi am aze awenze ufana nendoda eyingqondi, eyakha indlu yayo phezu kolwalwa.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wathi: “Wonke umntu owevayo amazwi am aze awenze ufana nendoda eyingqondi, eyakha indlu yayo phezu kolwalwa.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Ngaba uyalisebenzisa lonke ilizwi likaThixo?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Masibe ngamadoda alumkileyo alithobelayo iLizwi likaThixo.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</a:t>
            </a:r>
            <a:r xmlns:a="http://schemas.openxmlformats.org/drawingml/2006/main">
              <a:rPr altLang="en-US" lang="x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ukholiswa ngabo balithobelayo iLizwi.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Yawa nini indlu eyakhiwe entlabathini?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Yathi yakwakhiwa indlu,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 ilanga lalikhanya,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 abantu abaninzi besiza endlwini,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 kwakunetha kakhulu kwaye kukhukulisekile,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Xa kwakunetha kakhulu kwaye kukhukulisekile,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Wonke umntu ngoko owevayo la mazwi am, awenze, uya kufaniswa nendoda eyingqondi, yona yakhayo elulwalweni indlu yayo.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79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Iintombi Ezihlanu Ezilumkileyo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“Ngoko ke hlalani nilindile, ngenxa yokuba ningayazi imini okanye ilixa.”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Sona kakhulu ebomini bethu.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Ngoko siziva sinetyala ngokona kuThixo.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uThixo wayesoloko esixolela izono zethu.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Kuba uYesu sele ethathele kuzo zonke izono zethu.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ukholelwe oku kwaye uye kuThixo ngombulelo novuyo.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Kwakukho iintombi ezilishumi ezazilungiselela umsitho womtshato. Amantombazana amahlanu azizilumko alungisa izibane ezineoli eyaneleyo, kodwa amanye amahlanu akazange.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Ebusuku, xa umyeni wayelibele, iintombi ezinyulu ezilishumi zalala.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"Umyeni nanku!" Zavuka zingxamile iintombi. Zacima izibane zeentombi ezintlanu ezingabanga neoli yaneleyo.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Siphe ioli yethu.” “Ukuba sithe sakupha ioli yethu, ioli yethu isenokuphela. Hamba uye kufuna ioli.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 ngoxa ezo ntombi zizizidenge zaziye kuthenga ioli, lwavalwa ucango lwetheko. Ekugqibeleni, la mantombazana mahlanu aziziyatha akavunyelwa ukuba aye kwelo theko.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Eli libali uYesu asixelela ngalo indlela yokulinda imini yokubuya kwakhe.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Akukho mntu waziyo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xa uYesu eya kubuya kwakhona.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Kodwa njengeentombi ezinyulu ezintlanu, simele sihlale sivuka size silindele uYesu ngentliziyo elungisiweyo.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wathembisa ukuphinda abuyele kulo mhlaba xa kungekho mntu waziyo.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Yintoni ezingazange zilungiswe ziintombi ezintlanu eziziziyatha?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amanzi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iimpahla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isipho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ioli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“Ngoko ke hlalani nilindile, ngenxa yokuba ningayazi imini okanye ilixa.”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Umzekeliso Weetalente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</a:t>
            </a:r>
            <a:r xmlns:a="http://schemas.openxmlformats.org/drawingml/2006/main">
              <a:rPr altLang="en-US" lang="x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usoloko esithanda kwaye esilindile.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Yathi ke inkosi yakhe, Hee ke, mkhonzi ulungileyo, uthembekileyo! Ubuthembekile kwiinto ezimbalwa; ndiya kukumisa phezu kweento ezininzi; yiza, ube novuyo lwenkosi yakho.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Umntu wayephathisa izicaka zakhe imali xa esendleleni eya kwelinye ilizwe. Wanika umkhonzi wokuqala iitalente zantlanu, ezimbini kowesibini, nowesithathu esesithathu.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Umkhonzi owafumana iitalente ezi-5 neetalente ezimbini waya kwaoko, wayisebenza imali, wazuza ngokuphindiweyo. Noko ke, umntu owamkela italente yanye waphuma waya wemba emhlabeni, wayifihla imali yenkosi yakhe.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 inkosi yabuyayo yalungisa amatyala kubo, umkhonzi wokuqala wazuza iitalente ezintlanu ezingakumbi, waza owesibini wazuza ezimbini ezingakumbi.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Kodwa, umkhonzi owafumana italente enye akazange ayizuze. “Nkosi, wandinika italente enye kuphela; Ndingayenza njani imali eninzi?"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Inkosi yakhe yaba nomsindo. Ubumelwe kukuba ubeke imali yam ebhankini, ndiyibuyisele inenzala. mkhonzindini ulilize, phuma endlwini yam!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usilumkisa ukuba singonqeni ngomzekeliso weetalente.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Kukho into ebaluleke ngaphezu kokuba sifumene imali eninzi.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Eyona nto ibalulekileyo kukuphila ubomi obuzukisa uThixo ngokusebenzisa ngokuthembeka oko unako.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Sonke sifanele siphile olo hlobo lobomi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ukudunyiswa nguYesu.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uyinkosi yethu, ovavanya ubomi bethu aze asivuze ngokufanelekileyo.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Yintoni inkosi eyayiphathisa abakhonzi ngoxa yayihamba kude?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ivenkile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italente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italente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/>
              <a:t>Yaphendula ke inkosi yaso, yathi, Hee ke, mkhonzi ulungileyo, uthembekileyo! Ubuthembekile kwiinto ezimbalwa; ndiya kukumisa phezu kweento ezininzi; yiza, ube novuyo lwenkosi yakho.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